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44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E42F60-946F-3736-FEAD-93059D41C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0C1C1-9724-4F99-9F30-661C9DEB2790}" type="datetimeFigureOut">
              <a:rPr lang="pt-BR"/>
              <a:pPr>
                <a:defRPr/>
              </a:pPr>
              <a:t>29/10/2022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DB2EEE-2FD2-C362-C760-6D5E464AA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9AB3F7-0264-6D44-0078-1925924DB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7349B-5225-4C8D-A2A5-173E35A0AEE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7814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88EB61-8AA0-DE46-5AD6-1A700B1C5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2E115-187A-4C3A-9104-474570C3CE54}" type="datetimeFigureOut">
              <a:rPr lang="pt-BR"/>
              <a:pPr>
                <a:defRPr/>
              </a:pPr>
              <a:t>29/10/2022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D2DFF3-2F01-AAE4-39CD-8C577C59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8C81AD-D1D8-669A-6532-E8FCECCF4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1CF0E-01E6-4A59-BD7F-7CDE3D57474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8967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45181B-59D1-18A6-C1E6-54E4F0E76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44E6C-4974-4F76-A76E-D4FCF3EB9BA9}" type="datetimeFigureOut">
              <a:rPr lang="pt-BR"/>
              <a:pPr>
                <a:defRPr/>
              </a:pPr>
              <a:t>29/10/2022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CA7F8F-CC15-6272-BC05-FCD710DAB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FB14E-A032-123F-BAE8-7DCD97825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F0AC1-B213-47AF-B146-63CD44F3F8D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7528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18B6A4-CE75-1F0E-16A1-317AE5332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3EB50-E108-42AF-930D-FB570AD43EF5}" type="datetimeFigureOut">
              <a:rPr lang="pt-BR"/>
              <a:pPr>
                <a:defRPr/>
              </a:pPr>
              <a:t>29/10/2022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DE63E59-DCDD-DD21-A6F3-C2A6C8DE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26C4AE2-4912-4CE8-81BD-C511AF31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09A97-CACA-4D58-BB94-90E8105B118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5941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3C602A-C8ED-DD88-10DC-67E00FDE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BDA06-5389-4747-BF8B-B0447D40F3F9}" type="datetimeFigureOut">
              <a:rPr lang="pt-BR"/>
              <a:pPr>
                <a:defRPr/>
              </a:pPr>
              <a:t>29/10/2022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41E0E8C-CC01-3F16-385C-2F20B442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803B43-3C9A-161E-9E26-D8D031DF8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77B49-1AA1-4C60-89C0-CA1E885A72A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6723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13359AD0-5672-3FBB-35A0-824D2CB43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A2B82-E942-4324-87B2-39EF2C388A69}" type="datetimeFigureOut">
              <a:rPr lang="pt-BR"/>
              <a:pPr>
                <a:defRPr/>
              </a:pPr>
              <a:t>29/10/2022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23045850-F742-45D8-C58D-EB9847CA8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07D269C7-BCFB-03F7-01FB-57AD8F30C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9D2DE-E915-4913-B210-809CF28CD01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3589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F0C172E4-461E-0E54-C67E-57266716A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BF494-850E-49D0-8BC7-58B9887EBD59}" type="datetimeFigureOut">
              <a:rPr lang="pt-BR"/>
              <a:pPr>
                <a:defRPr/>
              </a:pPr>
              <a:t>29/10/2022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FFDEFB1E-D212-957B-3B4D-63A7B8AEA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EA2EA7A3-8B68-377F-B131-F96983A17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2B384-1745-4BD1-84D6-2568FE17603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0485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59E9187C-EABB-DFFE-BF6B-AAD2DA651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21049-7141-4B83-A676-2A30B0766A27}" type="datetimeFigureOut">
              <a:rPr lang="pt-BR"/>
              <a:pPr>
                <a:defRPr/>
              </a:pPr>
              <a:t>29/10/2022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561D6AC4-1BD1-759C-4E6F-62DA35243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16889FB2-7C13-90EA-ACBE-CEED1FADA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C4C75-176B-4295-9FBC-8AB79977E46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2676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8DCCA939-B2C1-25A3-DE1A-A05F3F62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9DDFB-1F37-4641-B59B-A5352FC84ACB}" type="datetimeFigureOut">
              <a:rPr lang="pt-BR"/>
              <a:pPr>
                <a:defRPr/>
              </a:pPr>
              <a:t>29/10/2022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3C465D82-724C-DCF9-53D3-72102B36F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A58E09D7-2A7C-90B8-08F0-B98046B51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47F9A-7AE3-4EC8-88BA-4DA46EEDF42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6714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2AAC08FE-BA36-4BC2-DC0F-DC56A334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0673B-EA39-496A-9C52-0AC0F9CA1080}" type="datetimeFigureOut">
              <a:rPr lang="pt-BR"/>
              <a:pPr>
                <a:defRPr/>
              </a:pPr>
              <a:t>29/10/2022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C66378AF-9DBD-D38B-EA34-5C35D39AA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A12B4848-7B70-9584-1151-308FD51E3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D6AE5-6DEF-4184-97CE-C8BD02C9724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0447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272BB540-2030-D47E-1699-1D9235732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B459B-4A43-4378-B5EF-1ED72FFA072E}" type="datetimeFigureOut">
              <a:rPr lang="pt-BR"/>
              <a:pPr>
                <a:defRPr/>
              </a:pPr>
              <a:t>29/10/2022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C3F9035A-93E4-13D2-E6EC-426505539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CA1B9B7C-51B0-3FCD-44C9-FB9BE7ED3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E60BF-A016-41BB-81CE-43610D4D8E8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451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3839A4FC-7918-67BB-CAD4-B3240D9DA37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76BC0B8D-01D1-DA16-BDEB-E3534546C3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D8288F-EEC9-F90E-3FB2-9A47FA8BA4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304E2A-4600-4D8B-9796-DAA4E45F1B26}" type="datetimeFigureOut">
              <a:rPr lang="pt-BR"/>
              <a:pPr>
                <a:defRPr/>
              </a:pPr>
              <a:t>29/10/2022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BA1413-CB6D-9033-DA2F-1087D8AEC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0123C4-D380-0DC8-F125-58649867B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3AFEB5E-4F54-4851-90D8-693AAC51D8F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C6C9BFD-B24A-4504-7FFC-B2535869F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0313" y="3090863"/>
            <a:ext cx="7235825" cy="10048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5000" dirty="0">
                <a:solidFill>
                  <a:srgbClr val="444495"/>
                </a:solidFill>
                <a:latin typeface="Prometo" panose="020B0604030203060203" pitchFamily="34" charset="77"/>
              </a:rPr>
              <a:t>TÍTULO DO TRABALHO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995C468-D090-D2AE-00C5-6317AD9B0FB9}"/>
              </a:ext>
            </a:extLst>
          </p:cNvPr>
          <p:cNvSpPr txBox="1"/>
          <p:nvPr/>
        </p:nvSpPr>
        <p:spPr>
          <a:xfrm>
            <a:off x="3821229" y="4614529"/>
            <a:ext cx="668373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800" dirty="0">
                <a:solidFill>
                  <a:srgbClr val="444495"/>
                </a:solidFill>
                <a:latin typeface="Biome Light" panose="020B0502040204020203" pitchFamily="34" charset="0"/>
                <a:cs typeface="Biome Light" panose="020B0502040204020203" pitchFamily="34" charset="0"/>
              </a:rPr>
              <a:t>Autor/Instituição</a:t>
            </a:r>
          </a:p>
          <a:p>
            <a:pPr algn="r"/>
            <a:r>
              <a:rPr lang="pt-BR" sz="3800" dirty="0">
                <a:solidFill>
                  <a:srgbClr val="444495"/>
                </a:solidFill>
                <a:latin typeface="Biome Light" panose="020B0502040204020203" pitchFamily="34" charset="0"/>
                <a:cs typeface="Biome Light" panose="020B0502040204020203" pitchFamily="34" charset="0"/>
              </a:rPr>
              <a:t>E-mail</a:t>
            </a: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9A895-62C2-545B-CC50-EB207DED9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>
                <a:solidFill>
                  <a:srgbClr val="444495"/>
                </a:solidFill>
                <a:latin typeface="Prometo"/>
              </a:rPr>
              <a:t>Proposta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7CD05C-20CD-7DFB-5800-41FC4DA4F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616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id="{4DBF4780-D48D-6CCE-B64A-357FEB999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altLang="pt-BR" dirty="0">
                <a:solidFill>
                  <a:srgbClr val="444495"/>
                </a:solidFill>
                <a:latin typeface="Prometo"/>
              </a:rPr>
              <a:t>Objetivos</a:t>
            </a:r>
            <a:endParaRPr lang="pt-BR" altLang="pt-BR" dirty="0"/>
          </a:p>
        </p:txBody>
      </p:sp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id="{73FF2FA5-1D66-3154-40B2-27948BAFA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>
            <a:extLst>
              <a:ext uri="{FF2B5EF4-FFF2-40B4-BE49-F238E27FC236}">
                <a16:creationId xmlns:a16="http://schemas.microsoft.com/office/drawing/2014/main" id="{81595601-6F98-7080-87CD-E4D5E4CA8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altLang="pt-BR" dirty="0">
                <a:solidFill>
                  <a:srgbClr val="444495"/>
                </a:solidFill>
                <a:latin typeface="Prometo"/>
              </a:rPr>
              <a:t>Fundamentação Teórica</a:t>
            </a:r>
            <a:endParaRPr lang="pt-BR" altLang="pt-BR" dirty="0">
              <a:solidFill>
                <a:srgbClr val="444495"/>
              </a:solidFill>
            </a:endParaRPr>
          </a:p>
        </p:txBody>
      </p:sp>
      <p:sp>
        <p:nvSpPr>
          <p:cNvPr id="4099" name="Espaço Reservado para Conteúdo 2">
            <a:extLst>
              <a:ext uri="{FF2B5EF4-FFF2-40B4-BE49-F238E27FC236}">
                <a16:creationId xmlns:a16="http://schemas.microsoft.com/office/drawing/2014/main" id="{47DF52C9-D315-1818-0B1A-F8AF5C49B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>
            <a:extLst>
              <a:ext uri="{FF2B5EF4-FFF2-40B4-BE49-F238E27FC236}">
                <a16:creationId xmlns:a16="http://schemas.microsoft.com/office/drawing/2014/main" id="{AEE5CBCC-2BE4-C8FF-7103-41A1CFEBB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altLang="pt-BR">
                <a:solidFill>
                  <a:srgbClr val="444495"/>
                </a:solidFill>
                <a:latin typeface="Prometo"/>
              </a:rPr>
              <a:t>Metodologia</a:t>
            </a:r>
            <a:endParaRPr lang="pt-BR" altLang="pt-BR"/>
          </a:p>
        </p:txBody>
      </p:sp>
      <p:sp>
        <p:nvSpPr>
          <p:cNvPr id="5123" name="Espaço Reservado para Conteúdo 2">
            <a:extLst>
              <a:ext uri="{FF2B5EF4-FFF2-40B4-BE49-F238E27FC236}">
                <a16:creationId xmlns:a16="http://schemas.microsoft.com/office/drawing/2014/main" id="{05D30E03-F973-91BE-18B2-F4DD9A107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>
            <a:extLst>
              <a:ext uri="{FF2B5EF4-FFF2-40B4-BE49-F238E27FC236}">
                <a16:creationId xmlns:a16="http://schemas.microsoft.com/office/drawing/2014/main" id="{66462CB9-5E05-C795-7A7D-198D49EB5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altLang="pt-BR">
                <a:solidFill>
                  <a:srgbClr val="444495"/>
                </a:solidFill>
                <a:latin typeface="Prometo"/>
              </a:rPr>
              <a:t>Discussão dos Resultados</a:t>
            </a:r>
            <a:endParaRPr lang="pt-BR" altLang="pt-BR"/>
          </a:p>
        </p:txBody>
      </p:sp>
      <p:sp>
        <p:nvSpPr>
          <p:cNvPr id="6147" name="Espaço Reservado para Conteúdo 2">
            <a:extLst>
              <a:ext uri="{FF2B5EF4-FFF2-40B4-BE49-F238E27FC236}">
                <a16:creationId xmlns:a16="http://schemas.microsoft.com/office/drawing/2014/main" id="{092A95AE-FF57-E2CD-56C8-A2450DD06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>
            <a:extLst>
              <a:ext uri="{FF2B5EF4-FFF2-40B4-BE49-F238E27FC236}">
                <a16:creationId xmlns:a16="http://schemas.microsoft.com/office/drawing/2014/main" id="{2E1A37F0-A515-7127-AECE-655BE91EF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altLang="pt-BR">
                <a:solidFill>
                  <a:srgbClr val="444495"/>
                </a:solidFill>
                <a:latin typeface="Prometo"/>
              </a:rPr>
              <a:t>Considerações Finais</a:t>
            </a:r>
            <a:endParaRPr lang="pt-BR" altLang="pt-BR"/>
          </a:p>
        </p:txBody>
      </p:sp>
      <p:sp>
        <p:nvSpPr>
          <p:cNvPr id="7171" name="Espaço Reservado para Conteúdo 2">
            <a:extLst>
              <a:ext uri="{FF2B5EF4-FFF2-40B4-BE49-F238E27FC236}">
                <a16:creationId xmlns:a16="http://schemas.microsoft.com/office/drawing/2014/main" id="{746BBCEC-3075-310F-E5D2-F7648387B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>
            <a:extLst>
              <a:ext uri="{FF2B5EF4-FFF2-40B4-BE49-F238E27FC236}">
                <a16:creationId xmlns:a16="http://schemas.microsoft.com/office/drawing/2014/main" id="{B5F1B393-B9A8-B5D6-3E04-1B5E9FB52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altLang="pt-BR">
                <a:solidFill>
                  <a:srgbClr val="444495"/>
                </a:solidFill>
                <a:latin typeface="Prometo"/>
              </a:rPr>
              <a:t>Referências</a:t>
            </a:r>
            <a:endParaRPr lang="pt-BR" altLang="pt-BR"/>
          </a:p>
        </p:txBody>
      </p:sp>
      <p:sp>
        <p:nvSpPr>
          <p:cNvPr id="8195" name="Espaço Reservado para Conteúdo 2">
            <a:extLst>
              <a:ext uri="{FF2B5EF4-FFF2-40B4-BE49-F238E27FC236}">
                <a16:creationId xmlns:a16="http://schemas.microsoft.com/office/drawing/2014/main" id="{FEEB5742-9F40-AD04-C271-0E1BC83FE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18</Words>
  <Application>Microsoft Office PowerPoint</Application>
  <PresentationFormat>Widescreen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Biome Light</vt:lpstr>
      <vt:lpstr>Calibri</vt:lpstr>
      <vt:lpstr>Calibri Light</vt:lpstr>
      <vt:lpstr>Prometo</vt:lpstr>
      <vt:lpstr>Tema do Office</vt:lpstr>
      <vt:lpstr>TÍTULO DO TRABALHO</vt:lpstr>
      <vt:lpstr>Proposta</vt:lpstr>
      <vt:lpstr>Objetivos</vt:lpstr>
      <vt:lpstr>Fundamentação Teórica</vt:lpstr>
      <vt:lpstr>Metodologia</vt:lpstr>
      <vt:lpstr>Discussão dos Resultados</vt:lpstr>
      <vt:lpstr>Considerações Finais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da Microsoft</dc:creator>
  <cp:lastModifiedBy>Renato Rodrigues Pereira</cp:lastModifiedBy>
  <cp:revision>22</cp:revision>
  <dcterms:created xsi:type="dcterms:W3CDTF">2022-10-18T14:22:00Z</dcterms:created>
  <dcterms:modified xsi:type="dcterms:W3CDTF">2022-10-30T02:32:28Z</dcterms:modified>
</cp:coreProperties>
</file>